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1" r:id="rId1"/>
  </p:sldMasterIdLst>
  <p:notesMasterIdLst>
    <p:notesMasterId r:id="rId16"/>
  </p:notesMasterIdLst>
  <p:sldIdLst>
    <p:sldId id="269" r:id="rId2"/>
    <p:sldId id="270" r:id="rId3"/>
    <p:sldId id="286" r:id="rId4"/>
    <p:sldId id="287" r:id="rId5"/>
    <p:sldId id="1761" r:id="rId6"/>
    <p:sldId id="1747" r:id="rId7"/>
    <p:sldId id="1736" r:id="rId8"/>
    <p:sldId id="1762" r:id="rId9"/>
    <p:sldId id="1765" r:id="rId10"/>
    <p:sldId id="1764" r:id="rId11"/>
    <p:sldId id="1763" r:id="rId12"/>
    <p:sldId id="1766" r:id="rId13"/>
    <p:sldId id="1737" r:id="rId14"/>
    <p:sldId id="175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AC6"/>
    <a:srgbClr val="C55A11"/>
    <a:srgbClr val="4472C4"/>
    <a:srgbClr val="4C6EAE"/>
    <a:srgbClr val="7C7C7C"/>
    <a:srgbClr val="30AAC2"/>
    <a:srgbClr val="A0CC82"/>
    <a:srgbClr val="DEA178"/>
    <a:srgbClr val="76923C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7501B2-6AAC-4A50-A095-AB8651FE530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18F251-159D-46DF-B60C-633801765AE0}">
      <dgm:prSet phldrT="[文本]"/>
      <dgm:spPr/>
      <dgm:t>
        <a:bodyPr/>
        <a:lstStyle/>
        <a:p>
          <a:r>
            <a:rPr lang="fr-FR" altLang="zh-CN" dirty="0"/>
            <a:t>Modifier</a:t>
          </a:r>
          <a:endParaRPr lang="zh-CN" altLang="en-US" dirty="0"/>
        </a:p>
      </dgm:t>
    </dgm:pt>
    <dgm:pt modelId="{C9B5B316-A5FC-499C-BC41-9D7A2DAA2982}" type="parTrans" cxnId="{EBFEF9A0-2DBB-4B0D-8980-78B15CAE0F6D}">
      <dgm:prSet/>
      <dgm:spPr/>
      <dgm:t>
        <a:bodyPr/>
        <a:lstStyle/>
        <a:p>
          <a:endParaRPr lang="zh-CN" altLang="en-US"/>
        </a:p>
      </dgm:t>
    </dgm:pt>
    <dgm:pt modelId="{C5C56430-85CA-40AE-A4BA-7D2D7F06681B}" type="sibTrans" cxnId="{EBFEF9A0-2DBB-4B0D-8980-78B15CAE0F6D}">
      <dgm:prSet/>
      <dgm:spPr/>
      <dgm:t>
        <a:bodyPr/>
        <a:lstStyle/>
        <a:p>
          <a:endParaRPr lang="zh-CN" altLang="en-US"/>
        </a:p>
      </dgm:t>
    </dgm:pt>
    <dgm:pt modelId="{75BC58B1-1012-4EF3-892C-FB3FCFB47953}">
      <dgm:prSet phldrT="[文本]"/>
      <dgm:spPr/>
      <dgm:t>
        <a:bodyPr/>
        <a:lstStyle/>
        <a:p>
          <a:r>
            <a:rPr lang="fr-FR" altLang="zh-CN" dirty="0"/>
            <a:t>Vérifier </a:t>
          </a:r>
          <a:endParaRPr lang="zh-CN" altLang="en-US" dirty="0"/>
        </a:p>
      </dgm:t>
    </dgm:pt>
    <dgm:pt modelId="{74087D4F-23B5-42CB-807F-CBD9B7B70E26}" type="parTrans" cxnId="{CED51E2F-F617-4E7B-BBC2-06CDD62A84A2}">
      <dgm:prSet/>
      <dgm:spPr/>
      <dgm:t>
        <a:bodyPr/>
        <a:lstStyle/>
        <a:p>
          <a:endParaRPr lang="zh-CN" altLang="en-US"/>
        </a:p>
      </dgm:t>
    </dgm:pt>
    <dgm:pt modelId="{40EBEF77-494E-43FF-ACDA-85A7CBB0E24F}" type="sibTrans" cxnId="{CED51E2F-F617-4E7B-BBC2-06CDD62A84A2}">
      <dgm:prSet/>
      <dgm:spPr/>
      <dgm:t>
        <a:bodyPr/>
        <a:lstStyle/>
        <a:p>
          <a:endParaRPr lang="zh-CN" altLang="en-US"/>
        </a:p>
      </dgm:t>
    </dgm:pt>
    <dgm:pt modelId="{DC4E3E26-90C8-4AEC-A39F-51BD2E42C988}">
      <dgm:prSet phldrT="[文本]"/>
      <dgm:spPr/>
      <dgm:t>
        <a:bodyPr/>
        <a:lstStyle/>
        <a:p>
          <a:r>
            <a:rPr lang="fr-FR" altLang="zh-CN" dirty="0"/>
            <a:t>Modifier </a:t>
          </a:r>
          <a:endParaRPr lang="zh-CN" altLang="en-US" dirty="0"/>
        </a:p>
      </dgm:t>
    </dgm:pt>
    <dgm:pt modelId="{5090808E-18A6-4088-94C2-B6828591C726}" type="parTrans" cxnId="{D9A8594D-E8FD-42C9-944B-D106B20A7509}">
      <dgm:prSet/>
      <dgm:spPr/>
      <dgm:t>
        <a:bodyPr/>
        <a:lstStyle/>
        <a:p>
          <a:endParaRPr lang="zh-CN" altLang="en-US"/>
        </a:p>
      </dgm:t>
    </dgm:pt>
    <dgm:pt modelId="{77B72D7F-50F7-45BA-BAD2-D5C49E7322D9}" type="sibTrans" cxnId="{D9A8594D-E8FD-42C9-944B-D106B20A7509}">
      <dgm:prSet/>
      <dgm:spPr/>
      <dgm:t>
        <a:bodyPr/>
        <a:lstStyle/>
        <a:p>
          <a:endParaRPr lang="zh-CN" altLang="en-US"/>
        </a:p>
      </dgm:t>
    </dgm:pt>
    <dgm:pt modelId="{C68B7026-5CB4-4DD3-89E9-6532767DAA7F}" type="pres">
      <dgm:prSet presAssocID="{547501B2-6AAC-4A50-A095-AB8651FE5303}" presName="rootnode" presStyleCnt="0">
        <dgm:presLayoutVars>
          <dgm:chMax/>
          <dgm:chPref/>
          <dgm:dir/>
          <dgm:animLvl val="lvl"/>
        </dgm:presLayoutVars>
      </dgm:prSet>
      <dgm:spPr/>
    </dgm:pt>
    <dgm:pt modelId="{42E2DB1D-5F2E-4019-AF23-EA63D95C2F72}" type="pres">
      <dgm:prSet presAssocID="{1418F251-159D-46DF-B60C-633801765AE0}" presName="composite" presStyleCnt="0"/>
      <dgm:spPr/>
    </dgm:pt>
    <dgm:pt modelId="{8E0F5AD8-E7DD-4620-BDB5-AAC822BBC746}" type="pres">
      <dgm:prSet presAssocID="{1418F251-159D-46DF-B60C-633801765AE0}" presName="LShape" presStyleLbl="alignNode1" presStyleIdx="0" presStyleCnt="5"/>
      <dgm:spPr/>
    </dgm:pt>
    <dgm:pt modelId="{12C08552-4EC4-4168-AC1C-3C82CC672960}" type="pres">
      <dgm:prSet presAssocID="{1418F251-159D-46DF-B60C-633801765AE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4A263B5F-85E9-4C07-B799-14FD238B2CE0}" type="pres">
      <dgm:prSet presAssocID="{1418F251-159D-46DF-B60C-633801765AE0}" presName="Triangle" presStyleLbl="alignNode1" presStyleIdx="1" presStyleCnt="5"/>
      <dgm:spPr/>
    </dgm:pt>
    <dgm:pt modelId="{7C015438-A053-4718-8394-8F37EF4276D5}" type="pres">
      <dgm:prSet presAssocID="{C5C56430-85CA-40AE-A4BA-7D2D7F06681B}" presName="sibTrans" presStyleCnt="0"/>
      <dgm:spPr/>
    </dgm:pt>
    <dgm:pt modelId="{E2964D81-09A8-4D39-ACD0-17D323CA602A}" type="pres">
      <dgm:prSet presAssocID="{C5C56430-85CA-40AE-A4BA-7D2D7F06681B}" presName="space" presStyleCnt="0"/>
      <dgm:spPr/>
    </dgm:pt>
    <dgm:pt modelId="{C429D7A3-C504-4D41-8AD0-CA2B86A22910}" type="pres">
      <dgm:prSet presAssocID="{75BC58B1-1012-4EF3-892C-FB3FCFB47953}" presName="composite" presStyleCnt="0"/>
      <dgm:spPr/>
    </dgm:pt>
    <dgm:pt modelId="{20F4EDA7-463D-4F3C-B582-C7D7E1029930}" type="pres">
      <dgm:prSet presAssocID="{75BC58B1-1012-4EF3-892C-FB3FCFB47953}" presName="LShape" presStyleLbl="alignNode1" presStyleIdx="2" presStyleCnt="5"/>
      <dgm:spPr/>
    </dgm:pt>
    <dgm:pt modelId="{7589FEF3-B4DB-454F-B128-1E67418EE144}" type="pres">
      <dgm:prSet presAssocID="{75BC58B1-1012-4EF3-892C-FB3FCFB47953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C754006B-FCD9-49E9-BCAF-30B865BCC9BD}" type="pres">
      <dgm:prSet presAssocID="{75BC58B1-1012-4EF3-892C-FB3FCFB47953}" presName="Triangle" presStyleLbl="alignNode1" presStyleIdx="3" presStyleCnt="5"/>
      <dgm:spPr/>
    </dgm:pt>
    <dgm:pt modelId="{944F0E51-1E1B-4DA1-9386-527836146EA6}" type="pres">
      <dgm:prSet presAssocID="{40EBEF77-494E-43FF-ACDA-85A7CBB0E24F}" presName="sibTrans" presStyleCnt="0"/>
      <dgm:spPr/>
    </dgm:pt>
    <dgm:pt modelId="{263E67DF-0BE4-473D-A872-BA28D67FE831}" type="pres">
      <dgm:prSet presAssocID="{40EBEF77-494E-43FF-ACDA-85A7CBB0E24F}" presName="space" presStyleCnt="0"/>
      <dgm:spPr/>
    </dgm:pt>
    <dgm:pt modelId="{32805CE2-93C0-44F0-AA38-8B0BD63975E8}" type="pres">
      <dgm:prSet presAssocID="{DC4E3E26-90C8-4AEC-A39F-51BD2E42C988}" presName="composite" presStyleCnt="0"/>
      <dgm:spPr/>
    </dgm:pt>
    <dgm:pt modelId="{882790F3-6583-421B-8D0E-C1671BD6E130}" type="pres">
      <dgm:prSet presAssocID="{DC4E3E26-90C8-4AEC-A39F-51BD2E42C988}" presName="LShape" presStyleLbl="alignNode1" presStyleIdx="4" presStyleCnt="5"/>
      <dgm:spPr/>
    </dgm:pt>
    <dgm:pt modelId="{B15037D2-57EA-411A-BB26-5A2AEE4C5F6A}" type="pres">
      <dgm:prSet presAssocID="{DC4E3E26-90C8-4AEC-A39F-51BD2E42C98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ED51E2F-F617-4E7B-BBC2-06CDD62A84A2}" srcId="{547501B2-6AAC-4A50-A095-AB8651FE5303}" destId="{75BC58B1-1012-4EF3-892C-FB3FCFB47953}" srcOrd="1" destOrd="0" parTransId="{74087D4F-23B5-42CB-807F-CBD9B7B70E26}" sibTransId="{40EBEF77-494E-43FF-ACDA-85A7CBB0E24F}"/>
    <dgm:cxn modelId="{E58B605B-9DA3-4C37-AC05-E5E526F65926}" type="presOf" srcId="{547501B2-6AAC-4A50-A095-AB8651FE5303}" destId="{C68B7026-5CB4-4DD3-89E9-6532767DAA7F}" srcOrd="0" destOrd="0" presId="urn:microsoft.com/office/officeart/2009/3/layout/StepUpProcess"/>
    <dgm:cxn modelId="{53E1675E-957E-4B3D-86DC-58E0EE01B90B}" type="presOf" srcId="{1418F251-159D-46DF-B60C-633801765AE0}" destId="{12C08552-4EC4-4168-AC1C-3C82CC672960}" srcOrd="0" destOrd="0" presId="urn:microsoft.com/office/officeart/2009/3/layout/StepUpProcess"/>
    <dgm:cxn modelId="{D9A8594D-E8FD-42C9-944B-D106B20A7509}" srcId="{547501B2-6AAC-4A50-A095-AB8651FE5303}" destId="{DC4E3E26-90C8-4AEC-A39F-51BD2E42C988}" srcOrd="2" destOrd="0" parTransId="{5090808E-18A6-4088-94C2-B6828591C726}" sibTransId="{77B72D7F-50F7-45BA-BAD2-D5C49E7322D9}"/>
    <dgm:cxn modelId="{EBFEF9A0-2DBB-4B0D-8980-78B15CAE0F6D}" srcId="{547501B2-6AAC-4A50-A095-AB8651FE5303}" destId="{1418F251-159D-46DF-B60C-633801765AE0}" srcOrd="0" destOrd="0" parTransId="{C9B5B316-A5FC-499C-BC41-9D7A2DAA2982}" sibTransId="{C5C56430-85CA-40AE-A4BA-7D2D7F06681B}"/>
    <dgm:cxn modelId="{CA4996C9-F3AC-4D15-8916-648C5F7A49C2}" type="presOf" srcId="{DC4E3E26-90C8-4AEC-A39F-51BD2E42C988}" destId="{B15037D2-57EA-411A-BB26-5A2AEE4C5F6A}" srcOrd="0" destOrd="0" presId="urn:microsoft.com/office/officeart/2009/3/layout/StepUpProcess"/>
    <dgm:cxn modelId="{832714E0-E976-4B77-A491-B8A19EC08F57}" type="presOf" srcId="{75BC58B1-1012-4EF3-892C-FB3FCFB47953}" destId="{7589FEF3-B4DB-454F-B128-1E67418EE144}" srcOrd="0" destOrd="0" presId="urn:microsoft.com/office/officeart/2009/3/layout/StepUpProcess"/>
    <dgm:cxn modelId="{40F6D6CB-0B81-4254-965B-515B749151A3}" type="presParOf" srcId="{C68B7026-5CB4-4DD3-89E9-6532767DAA7F}" destId="{42E2DB1D-5F2E-4019-AF23-EA63D95C2F72}" srcOrd="0" destOrd="0" presId="urn:microsoft.com/office/officeart/2009/3/layout/StepUpProcess"/>
    <dgm:cxn modelId="{8807457C-7891-45F9-8CA1-C77B43075620}" type="presParOf" srcId="{42E2DB1D-5F2E-4019-AF23-EA63D95C2F72}" destId="{8E0F5AD8-E7DD-4620-BDB5-AAC822BBC746}" srcOrd="0" destOrd="0" presId="urn:microsoft.com/office/officeart/2009/3/layout/StepUpProcess"/>
    <dgm:cxn modelId="{09818127-D0D9-4E6F-BDEF-496633277371}" type="presParOf" srcId="{42E2DB1D-5F2E-4019-AF23-EA63D95C2F72}" destId="{12C08552-4EC4-4168-AC1C-3C82CC672960}" srcOrd="1" destOrd="0" presId="urn:microsoft.com/office/officeart/2009/3/layout/StepUpProcess"/>
    <dgm:cxn modelId="{537C45B8-1EC0-478A-B6E6-0C569AFA2976}" type="presParOf" srcId="{42E2DB1D-5F2E-4019-AF23-EA63D95C2F72}" destId="{4A263B5F-85E9-4C07-B799-14FD238B2CE0}" srcOrd="2" destOrd="0" presId="urn:microsoft.com/office/officeart/2009/3/layout/StepUpProcess"/>
    <dgm:cxn modelId="{BC380992-8F52-4228-B233-8ADA905892DC}" type="presParOf" srcId="{C68B7026-5CB4-4DD3-89E9-6532767DAA7F}" destId="{7C015438-A053-4718-8394-8F37EF4276D5}" srcOrd="1" destOrd="0" presId="urn:microsoft.com/office/officeart/2009/3/layout/StepUpProcess"/>
    <dgm:cxn modelId="{F985D6B5-9E97-447E-8E79-7A964228AEDF}" type="presParOf" srcId="{7C015438-A053-4718-8394-8F37EF4276D5}" destId="{E2964D81-09A8-4D39-ACD0-17D323CA602A}" srcOrd="0" destOrd="0" presId="urn:microsoft.com/office/officeart/2009/3/layout/StepUpProcess"/>
    <dgm:cxn modelId="{5AF172F3-4203-4868-9760-45928082B799}" type="presParOf" srcId="{C68B7026-5CB4-4DD3-89E9-6532767DAA7F}" destId="{C429D7A3-C504-4D41-8AD0-CA2B86A22910}" srcOrd="2" destOrd="0" presId="urn:microsoft.com/office/officeart/2009/3/layout/StepUpProcess"/>
    <dgm:cxn modelId="{43F8BCCB-B185-45CF-A925-F49B30474021}" type="presParOf" srcId="{C429D7A3-C504-4D41-8AD0-CA2B86A22910}" destId="{20F4EDA7-463D-4F3C-B582-C7D7E1029930}" srcOrd="0" destOrd="0" presId="urn:microsoft.com/office/officeart/2009/3/layout/StepUpProcess"/>
    <dgm:cxn modelId="{2D0DC723-EB79-48A3-A7D9-C9D74DC94700}" type="presParOf" srcId="{C429D7A3-C504-4D41-8AD0-CA2B86A22910}" destId="{7589FEF3-B4DB-454F-B128-1E67418EE144}" srcOrd="1" destOrd="0" presId="urn:microsoft.com/office/officeart/2009/3/layout/StepUpProcess"/>
    <dgm:cxn modelId="{3481783E-56B5-47BC-AF95-26168650014C}" type="presParOf" srcId="{C429D7A3-C504-4D41-8AD0-CA2B86A22910}" destId="{C754006B-FCD9-49E9-BCAF-30B865BCC9BD}" srcOrd="2" destOrd="0" presId="urn:microsoft.com/office/officeart/2009/3/layout/StepUpProcess"/>
    <dgm:cxn modelId="{99F47BDA-EE40-40AF-AD93-EC7DE7A1D64F}" type="presParOf" srcId="{C68B7026-5CB4-4DD3-89E9-6532767DAA7F}" destId="{944F0E51-1E1B-4DA1-9386-527836146EA6}" srcOrd="3" destOrd="0" presId="urn:microsoft.com/office/officeart/2009/3/layout/StepUpProcess"/>
    <dgm:cxn modelId="{B2797DCE-747E-492F-9501-F252A354F6D9}" type="presParOf" srcId="{944F0E51-1E1B-4DA1-9386-527836146EA6}" destId="{263E67DF-0BE4-473D-A872-BA28D67FE831}" srcOrd="0" destOrd="0" presId="urn:microsoft.com/office/officeart/2009/3/layout/StepUpProcess"/>
    <dgm:cxn modelId="{18794743-EE8D-4097-B957-410A71F32362}" type="presParOf" srcId="{C68B7026-5CB4-4DD3-89E9-6532767DAA7F}" destId="{32805CE2-93C0-44F0-AA38-8B0BD63975E8}" srcOrd="4" destOrd="0" presId="urn:microsoft.com/office/officeart/2009/3/layout/StepUpProcess"/>
    <dgm:cxn modelId="{9FC8A150-868C-46C6-8EBB-0646F71588CC}" type="presParOf" srcId="{32805CE2-93C0-44F0-AA38-8B0BD63975E8}" destId="{882790F3-6583-421B-8D0E-C1671BD6E130}" srcOrd="0" destOrd="0" presId="urn:microsoft.com/office/officeart/2009/3/layout/StepUpProcess"/>
    <dgm:cxn modelId="{A0B4CA66-7A6E-4B5B-9489-9B786F8EE8F0}" type="presParOf" srcId="{32805CE2-93C0-44F0-AA38-8B0BD63975E8}" destId="{B15037D2-57EA-411A-BB26-5A2AEE4C5F6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F5AD8-E7DD-4620-BDB5-AAC822BBC746}">
      <dsp:nvSpPr>
        <dsp:cNvPr id="0" name=""/>
        <dsp:cNvSpPr/>
      </dsp:nvSpPr>
      <dsp:spPr>
        <a:xfrm rot="5400000">
          <a:off x="283388" y="772495"/>
          <a:ext cx="844704" cy="140556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08552-4EC4-4168-AC1C-3C82CC672960}">
      <dsp:nvSpPr>
        <dsp:cNvPr id="0" name=""/>
        <dsp:cNvSpPr/>
      </dsp:nvSpPr>
      <dsp:spPr>
        <a:xfrm>
          <a:off x="142386" y="1192458"/>
          <a:ext cx="1268956" cy="1112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400" kern="1200" dirty="0"/>
            <a:t>Modifier</a:t>
          </a:r>
          <a:endParaRPr lang="zh-CN" altLang="en-US" sz="2400" kern="1200" dirty="0"/>
        </a:p>
      </dsp:txBody>
      <dsp:txXfrm>
        <a:off x="142386" y="1192458"/>
        <a:ext cx="1268956" cy="1112314"/>
      </dsp:txXfrm>
    </dsp:sp>
    <dsp:sp modelId="{4A263B5F-85E9-4C07-B799-14FD238B2CE0}">
      <dsp:nvSpPr>
        <dsp:cNvPr id="0" name=""/>
        <dsp:cNvSpPr/>
      </dsp:nvSpPr>
      <dsp:spPr>
        <a:xfrm>
          <a:off x="1171917" y="669015"/>
          <a:ext cx="239425" cy="239425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F4EDA7-463D-4F3C-B582-C7D7E1029930}">
      <dsp:nvSpPr>
        <dsp:cNvPr id="0" name=""/>
        <dsp:cNvSpPr/>
      </dsp:nvSpPr>
      <dsp:spPr>
        <a:xfrm rot="5400000">
          <a:off x="1836839" y="388092"/>
          <a:ext cx="844704" cy="140556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89FEF3-B4DB-454F-B128-1E67418EE144}">
      <dsp:nvSpPr>
        <dsp:cNvPr id="0" name=""/>
        <dsp:cNvSpPr/>
      </dsp:nvSpPr>
      <dsp:spPr>
        <a:xfrm>
          <a:off x="1695836" y="808055"/>
          <a:ext cx="1268956" cy="1112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400" kern="1200" dirty="0"/>
            <a:t>Vérifier </a:t>
          </a:r>
          <a:endParaRPr lang="zh-CN" altLang="en-US" sz="2400" kern="1200" dirty="0"/>
        </a:p>
      </dsp:txBody>
      <dsp:txXfrm>
        <a:off x="1695836" y="808055"/>
        <a:ext cx="1268956" cy="1112314"/>
      </dsp:txXfrm>
    </dsp:sp>
    <dsp:sp modelId="{C754006B-FCD9-49E9-BCAF-30B865BCC9BD}">
      <dsp:nvSpPr>
        <dsp:cNvPr id="0" name=""/>
        <dsp:cNvSpPr/>
      </dsp:nvSpPr>
      <dsp:spPr>
        <a:xfrm>
          <a:off x="2725367" y="284612"/>
          <a:ext cx="239425" cy="239425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2790F3-6583-421B-8D0E-C1671BD6E130}">
      <dsp:nvSpPr>
        <dsp:cNvPr id="0" name=""/>
        <dsp:cNvSpPr/>
      </dsp:nvSpPr>
      <dsp:spPr>
        <a:xfrm rot="5400000">
          <a:off x="3390289" y="3689"/>
          <a:ext cx="844704" cy="140556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5037D2-57EA-411A-BB26-5A2AEE4C5F6A}">
      <dsp:nvSpPr>
        <dsp:cNvPr id="0" name=""/>
        <dsp:cNvSpPr/>
      </dsp:nvSpPr>
      <dsp:spPr>
        <a:xfrm>
          <a:off x="3249287" y="423652"/>
          <a:ext cx="1268956" cy="1112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zh-CN" sz="2400" kern="1200" dirty="0"/>
            <a:t>Modifier </a:t>
          </a:r>
          <a:endParaRPr lang="zh-CN" altLang="en-US" sz="2400" kern="1200" dirty="0"/>
        </a:p>
      </dsp:txBody>
      <dsp:txXfrm>
        <a:off x="3249287" y="423652"/>
        <a:ext cx="1268956" cy="11123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09926-4F49-461B-A7F1-203E684F7E55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CF962-189E-42BB-B9BB-C8C33A0D36A1}" type="slidenum">
              <a:rPr lang="zh-CN" altLang="en-US" smtClean="0"/>
              <a:t>‹N°›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zh-CN" dirty="0"/>
              <a:t>11</a:t>
            </a:r>
            <a:r>
              <a:rPr lang="zh-CN" altLang="en-US" dirty="0"/>
              <a:t>寸 </a:t>
            </a:r>
            <a:r>
              <a:rPr lang="en-US" altLang="zh-CN" dirty="0"/>
              <a:t>FHD</a:t>
            </a:r>
            <a:r>
              <a:rPr lang="zh-CN" altLang="en-US" dirty="0"/>
              <a:t>，</a:t>
            </a:r>
            <a:r>
              <a:rPr lang="en-US" altLang="zh-CN" dirty="0"/>
              <a:t>90hz </a:t>
            </a:r>
            <a:r>
              <a:rPr lang="zh-CN" altLang="en-US" dirty="0"/>
              <a:t>高刷护眼屏，分辨率</a:t>
            </a:r>
            <a:r>
              <a:rPr lang="en-US" altLang="zh-CN" dirty="0"/>
              <a:t>1200X1920,</a:t>
            </a:r>
            <a:r>
              <a:rPr lang="zh-CN" altLang="en-US" dirty="0"/>
              <a:t>四个立体声扬声器，并支持</a:t>
            </a:r>
            <a:r>
              <a:rPr lang="en-US" altLang="zh-CN" dirty="0"/>
              <a:t>Dolby Atmos</a:t>
            </a:r>
            <a:r>
              <a:rPr lang="zh-CN" altLang="en-US" dirty="0"/>
              <a:t>技术</a:t>
            </a:r>
            <a:r>
              <a:rPr lang="en-US" altLang="zh-CN" dirty="0"/>
              <a:t>, </a:t>
            </a:r>
            <a:r>
              <a:rPr lang="zh-CN" altLang="en-US" dirty="0"/>
              <a:t>四个喇叭可提供环绕声，给您影院般沉浸体验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72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7E1F9-C0E5-F737-3E2A-2409BC537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FEC9C63-B075-3EE3-8A5D-80E339B16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2E6F9DC-97F1-BF93-4C6C-557908E60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8BB11C-945C-E36B-08A0-1D6E488F2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57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A2E05-3B0C-7401-C421-617BF6DB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7294CCD-F1AB-75F8-446C-5E6CDAA671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0147B8-1D2C-D730-1AA6-443C22243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A7AF918-12D6-64F5-78F1-D1DCD9A0C3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2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AF58F-888F-BAE0-7CB6-F798161A0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E64DCDA-B000-6E7A-9FB6-905A75D5DF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1B10530-DAE2-DA0B-D85C-F50922682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EDA9E5-903B-CECF-77F0-44328CC262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70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BBA03-C818-28ED-27D6-9B202AC68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7C214A1-F1D6-F6DF-CFDD-FE41D7CC8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BF73BF3-67A7-33F6-B746-DB009E5CD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01FFAA-5AA3-D269-EE31-011ECA4856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29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B21A6-A4F5-CB53-BF7F-30840F5FD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443659E-F77D-5496-8A04-091E43463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73D1C7D-EA6B-CA5F-AB33-32CD8C44D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BF86CF-A13B-389A-681C-489D8FD0B2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CF962-189E-42BB-B9BB-C8C33A0D36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55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1C15E3-3861-73B5-C172-F0F9D0C6F8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8266" y="6047162"/>
            <a:ext cx="819373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A308CE-946F-43CA-92C2-A34BA84966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1002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E9D948BF-9B38-4FB2-95AD-47382CD18C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8324" y="188747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F08C56D-2660-4CC6-B55C-A6ED880EF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43" y="188747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33C23E21-16D3-41CA-91B0-F773F04545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5883" y="198782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5201B6-EAD4-F180-7B16-7B6707BE9246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6D4B16-750B-7721-09C6-45287901BE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B11FCE8-57EA-230C-E1F5-0DB16C9B50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8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49AA30-70CF-4532-8E1A-4BB3BAFB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A48CA2-52C9-4EBC-8122-75001D4F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C16E85-4CEC-452A-95A7-72786DF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EB357-1041-44B8-A925-47DCC0A322D0}"/>
              </a:ext>
            </a:extLst>
          </p:cNvPr>
          <p:cNvSpPr/>
          <p:nvPr userDrawn="1"/>
        </p:nvSpPr>
        <p:spPr>
          <a:xfrm>
            <a:off x="1362269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682B63-F719-4114-8523-DD3CFE718779}"/>
              </a:ext>
            </a:extLst>
          </p:cNvPr>
          <p:cNvSpPr/>
          <p:nvPr userDrawn="1"/>
        </p:nvSpPr>
        <p:spPr>
          <a:xfrm>
            <a:off x="4966217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55403F-B3CA-43CC-BBC0-2C3045F20F9B}"/>
              </a:ext>
            </a:extLst>
          </p:cNvPr>
          <p:cNvSpPr/>
          <p:nvPr userDrawn="1"/>
        </p:nvSpPr>
        <p:spPr>
          <a:xfrm>
            <a:off x="8570165" y="741785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图片占位符 11">
            <a:extLst>
              <a:ext uri="{FF2B5EF4-FFF2-40B4-BE49-F238E27FC236}">
                <a16:creationId xmlns:a16="http://schemas.microsoft.com/office/drawing/2014/main" id="{F4D88E2F-9542-487C-87E9-4338EE12B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>
            <a:extLst>
              <a:ext uri="{FF2B5EF4-FFF2-40B4-BE49-F238E27FC236}">
                <a16:creationId xmlns:a16="http://schemas.microsoft.com/office/drawing/2014/main" id="{0FC9DB17-6D30-451E-9F15-0F358E99A3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>
            <a:extLst>
              <a:ext uri="{FF2B5EF4-FFF2-40B4-BE49-F238E27FC236}">
                <a16:creationId xmlns:a16="http://schemas.microsoft.com/office/drawing/2014/main" id="{6EC7C37C-B59A-4639-8175-7C7524713E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9617" y="1293977"/>
            <a:ext cx="1815195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3872BC-F0EF-4526-828D-D60FB118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2F3FA9-0FC6-4C63-AD50-5F759BD2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7B3D95-8888-4C9A-B6D0-DD87C9FE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F2480D-FFE8-4F14-949D-B022DF1AC1AC}"/>
              </a:ext>
            </a:extLst>
          </p:cNvPr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29E4E49-663A-4CE3-8F69-18F08EB0C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7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7289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7289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E158DE-D3DA-4118-BD59-F4D6A681C1B5}"/>
              </a:ext>
            </a:extLst>
          </p:cNvPr>
          <p:cNvSpPr/>
          <p:nvPr userDrawn="1"/>
        </p:nvSpPr>
        <p:spPr>
          <a:xfrm>
            <a:off x="5113178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26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497CB3-C2CE-4641-B87F-F2FD80937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8526A2-8C96-4700-9DF5-68D401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D47F07-EACE-48A3-AC8A-4D2C9FE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1782E486-37AF-4072-90C6-074FAB01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5626" y="57785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81B634BD-7EED-43F7-9243-3EE6B75F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5626" y="3429000"/>
            <a:ext cx="3395663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F7F90F-C2D1-4636-A958-A3164A4F5EF8}"/>
              </a:ext>
            </a:extLst>
          </p:cNvPr>
          <p:cNvSpPr/>
          <p:nvPr userDrawn="1"/>
        </p:nvSpPr>
        <p:spPr>
          <a:xfrm>
            <a:off x="566057" y="279920"/>
            <a:ext cx="4114800" cy="5859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282809C-45BA-42F0-80BE-B6ED7919AE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550" y="279402"/>
            <a:ext cx="6940551" cy="58594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B3DB69-ABBB-48AC-A8E4-FB30440A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F935A95-6181-479D-A8A2-0DC167D95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76F4D5-FB9F-4084-9654-37A743B6F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EC0EC5-2552-42D4-9942-353129C73AE8}"/>
              </a:ext>
            </a:extLst>
          </p:cNvPr>
          <p:cNvSpPr/>
          <p:nvPr userDrawn="1"/>
        </p:nvSpPr>
        <p:spPr>
          <a:xfrm>
            <a:off x="0" y="285817"/>
            <a:ext cx="5635691" cy="6572185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11DB7F-F04D-4941-9122-8D85E0CCF0CA}"/>
              </a:ext>
            </a:extLst>
          </p:cNvPr>
          <p:cNvSpPr/>
          <p:nvPr userDrawn="1"/>
        </p:nvSpPr>
        <p:spPr>
          <a:xfrm>
            <a:off x="335903" y="545065"/>
            <a:ext cx="4963884" cy="5993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86384-7D59-9DD7-CED1-775E5A18E76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845CAC-9B98-BC1B-3366-E8640E8A0F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F97A1A77-E2EB-7871-BA40-B9C64D1D0E9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9313-6EC4-479F-953B-1D42A9F3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04492-1289-4BD1-8CDA-C01110E6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440A86-C54E-4A72-B06F-DFDE38BE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‹N°›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23735-9DE2-4B1C-B94B-E39CAEA018FF}"/>
              </a:ext>
            </a:extLst>
          </p:cNvPr>
          <p:cNvSpPr/>
          <p:nvPr userDrawn="1"/>
        </p:nvSpPr>
        <p:spPr>
          <a:xfrm>
            <a:off x="692799" y="328777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2C107B6-39C6-455D-9681-800F3A186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5120" y="1362270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9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162798-34F4-4632-93D8-EB822C737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6AFE4-AA64-4344-BBD4-DFD8B565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16B226-842E-474E-9062-CFFC30A6E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553-179F-4DB6-8D18-9BF73CAE262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A31403-5C9C-4614-95C5-BC22A9864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75F85F-65C0-4D2D-BFA2-587A5D669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3839-E7A7-4CF5-A0B5-DCE8D7B920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9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AF51B-C661-A935-1A11-CE4C2A095E51}"/>
              </a:ext>
            </a:extLst>
          </p:cNvPr>
          <p:cNvSpPr txBox="1"/>
          <p:nvPr/>
        </p:nvSpPr>
        <p:spPr>
          <a:xfrm>
            <a:off x="751840" y="742781"/>
            <a:ext cx="1068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400" b="1" dirty="0">
                <a:solidFill>
                  <a:schemeClr val="bg1"/>
                </a:solidFill>
              </a:rPr>
              <a:t>10. Rédaction des </a:t>
            </a:r>
            <a:r>
              <a:rPr lang="fr-FR" altLang="zh-CN" sz="4400" b="1" dirty="0" err="1">
                <a:solidFill>
                  <a:schemeClr val="bg1"/>
                </a:solidFill>
              </a:rPr>
              <a:t>bullet</a:t>
            </a:r>
            <a:r>
              <a:rPr lang="fr-FR" altLang="zh-CN" sz="4400" b="1" dirty="0">
                <a:solidFill>
                  <a:schemeClr val="bg1"/>
                </a:solidFill>
              </a:rPr>
              <a:t> points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D6371-B08D-59C8-DBFB-D81310ED2244}"/>
              </a:ext>
            </a:extLst>
          </p:cNvPr>
          <p:cNvSpPr txBox="1"/>
          <p:nvPr/>
        </p:nvSpPr>
        <p:spPr>
          <a:xfrm>
            <a:off x="7410679" y="5577840"/>
            <a:ext cx="4781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法语商务应用文写作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F6309CC-2587-2575-F853-11226A06E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961" y="1813420"/>
            <a:ext cx="5367734" cy="364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3B462-ED9A-FF2B-5D4D-DBAB9DF95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922E2F1-578B-C14F-C213-77FB4725DA1C}"/>
              </a:ext>
            </a:extLst>
          </p:cNvPr>
          <p:cNvSpPr txBox="1"/>
          <p:nvPr/>
        </p:nvSpPr>
        <p:spPr>
          <a:xfrm>
            <a:off x="1435013" y="1536701"/>
            <a:ext cx="10289621" cy="4001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4D7BE5-0528-AD3E-DFD6-615F1DFBE8D0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2186542-966B-9D7B-991F-5BE2F71092C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C7C4FA3-BF81-9169-E4ED-0002C29B3EF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EB9E2AB-D64F-F161-77DC-230AD5E92FB3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21F8246-7DFA-A4E0-2865-7776A1BC251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3A1928F-C6E5-B85A-B8AB-AD5BB551CD44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708281C-181B-52CC-E2D5-0F731EEA7C8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8B2AE8-8ED5-A261-4702-D6E675E02716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2B74A80-94F0-81EF-8820-A273AEA0393F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8DD65FB-502D-661A-D49B-66F0945EC19A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CFC791C-9F3C-DBA6-5CEF-06F182C20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F74B5F-CC24-30DD-B2C6-BA25B8ED4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209" y="2008200"/>
            <a:ext cx="10137227" cy="305822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DC32224-F6DA-863A-0CA4-58B38D263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218" y="328257"/>
            <a:ext cx="1731414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9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28C0A-A10F-D878-7320-1835346DD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EA6B3FC-CA2F-8F97-CC71-E7B085808910}"/>
              </a:ext>
            </a:extLst>
          </p:cNvPr>
          <p:cNvSpPr txBox="1"/>
          <p:nvPr/>
        </p:nvSpPr>
        <p:spPr>
          <a:xfrm>
            <a:off x="1435013" y="1536701"/>
            <a:ext cx="10289621" cy="4001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3EAB04-1E48-B81B-61E8-60406DC211F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8FAC15-58B5-2BEB-1E2D-91A4E21B6462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82C7CB-D8C8-3429-4704-ABCC0BBC316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89675F3-C271-48BF-0CF5-5F030D7880C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2E61A23-30AE-E93B-CEA1-101291D94CB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3DAD75D-3BF1-3732-A5AB-B318E4E7B5D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38291D2-DD8E-CD65-73C6-1D63D8C092B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9580B9-5E5E-7EC2-18B7-6035632406B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8CBA56C-B68A-6BD7-216D-7E85F437A4FE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4A7FC16-86DC-41FD-0F1A-4E95F3E52377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5A000DE-FEDA-30E8-A49F-1237F27A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59BEB5-2699-8CAD-491D-12CDE36A6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37" y="2158364"/>
            <a:ext cx="9922023" cy="206311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7980AFA-2D6A-F559-1A52-61910B4F2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220" y="365762"/>
            <a:ext cx="1731414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C6804-A68A-44EC-8980-220F4EE95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2EC96CCD-1A70-0C35-D1E9-E350667745BE}"/>
              </a:ext>
            </a:extLst>
          </p:cNvPr>
          <p:cNvSpPr txBox="1"/>
          <p:nvPr/>
        </p:nvSpPr>
        <p:spPr>
          <a:xfrm>
            <a:off x="1435013" y="1536701"/>
            <a:ext cx="10289621" cy="4001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6A0282-C81B-DEC1-57F3-093DD01AD857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03C7783-EE5B-66DF-6EEF-D4FA38D24972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789F70E-9E16-1BA6-6B4D-947750721DB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393DC41-50A4-D984-AC51-A1B43BDF3A31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7725689-48E9-021A-6957-0ED6B6BA507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371A17D-E8BD-6E20-5F2D-4B08FEE98587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81E1BD5-47F2-6000-B487-8366334FB4A6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E54ADF1-FFFF-A17D-9590-824152FF5155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194A2D2-D381-49DF-458F-A7072CF3AC6C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FF6AF9E-ADB0-D11B-FFA4-F9A19C25C6BF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AB3B612-937A-B6F2-F4C6-8FAFC8B3C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BBB11E-DE2A-6481-117D-37F61BDD7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872" y="1937207"/>
            <a:ext cx="10051902" cy="230758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AB2CD79-79B0-347E-F33E-49AD6D064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219" y="264758"/>
            <a:ext cx="1731414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83AAC87B-1DBC-25C0-FD51-5A122451F1B4}"/>
              </a:ext>
            </a:extLst>
          </p:cNvPr>
          <p:cNvSpPr txBox="1"/>
          <p:nvPr/>
        </p:nvSpPr>
        <p:spPr>
          <a:xfrm>
            <a:off x="1203605" y="1304384"/>
            <a:ext cx="10393680" cy="44981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b="1" kern="100" dirty="0">
                <a:solidFill>
                  <a:srgbClr val="00B0F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任务描述：</a:t>
            </a:r>
            <a:r>
              <a:rPr lang="zh-CN" altLang="en-US" sz="32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根据产品标题及图片，撰写产品描述</a:t>
            </a:r>
            <a:endParaRPr lang="fr-FR" altLang="zh-CN" sz="32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altLang="zh-CN" sz="2800" kern="1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BeryLove</a:t>
            </a:r>
            <a:r>
              <a:rPr lang="fr-FR" altLang="zh-CN" sz="28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Robe de cocktail pour femme - Élégante - Vintage - Rockabilly - Col en cœur - Robe de soirée midi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fr-FR" altLang="zh-CN" sz="28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9C8987-52F7-3B6B-B65F-A30285E3C051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5CCD672-3331-857A-ED6F-745750FA07E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C3E247-4E69-0345-F7F2-F2AE7115202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BAB8E2-260E-CF5E-A774-649562E05215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388D7F9-AF5A-94BF-7852-58265410368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7DBD-5C63-BE2B-344D-DE39BCEFCC83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7F4C201-5D07-7D34-0962-807603FDBB3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2275C-6207-6684-8DBD-F6EDB2BE58E0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76E6ABF-5E71-7AF1-7E9F-EDF8F18540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0D2C1AD-5205-E17D-9691-47A195B76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865" y="2833006"/>
            <a:ext cx="2881420" cy="389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0FE8C8-0FF0-298E-1F83-D5AD4E74B95F}"/>
              </a:ext>
            </a:extLst>
          </p:cNvPr>
          <p:cNvSpPr/>
          <p:nvPr/>
        </p:nvSpPr>
        <p:spPr>
          <a:xfrm>
            <a:off x="815469" y="636392"/>
            <a:ext cx="10907682" cy="602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algn="just">
              <a:lnSpc>
                <a:spcPts val="1900"/>
              </a:lnSpc>
              <a:spcAft>
                <a:spcPts val="1000"/>
              </a:spcAft>
            </a:pP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人工智能正在悄然改变我们的生活。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技术能够将重复性和时间密集型的任务自动化；可以通过分析大量数据，帮助人们做出更明智的决策；可以根据个人偏好和行为模式提供定制化的服务和产品，提高用户体验。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助手，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辅学，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翻译，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驾驶等让生活更加便利。虽然人工智能的发展也带来了一些挑战，如就业影响、隐私问题和伦理问题，但总体而言，它为人类社会带来了许多有益的改变。生活在</a:t>
            </a:r>
            <a:r>
              <a:rPr lang="fr-FR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时代的我们，应学会理性看待科技，拥抱技术。</a:t>
            </a:r>
            <a:endParaRPr lang="zh-CN" altLang="en-US" sz="135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FD30DCF-1E75-3A91-D05E-B674D89A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42" y="636392"/>
            <a:ext cx="2936050" cy="244316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D8D123-DB1F-5098-58AC-AE4A700B683C}"/>
              </a:ext>
            </a:extLst>
          </p:cNvPr>
          <p:cNvSpPr txBox="1"/>
          <p:nvPr/>
        </p:nvSpPr>
        <p:spPr>
          <a:xfrm>
            <a:off x="4237310" y="1334753"/>
            <a:ext cx="203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55A11"/>
                </a:solidFill>
              </a:rPr>
              <a:t>思政小课堂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9864B1-793C-C5D2-EE2C-BD595F403DA3}"/>
              </a:ext>
            </a:extLst>
          </p:cNvPr>
          <p:cNvSpPr/>
          <p:nvPr/>
        </p:nvSpPr>
        <p:spPr>
          <a:xfrm>
            <a:off x="6003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61C8472-6869-5A83-88EF-7511D0FD8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83" y="2656839"/>
            <a:ext cx="9047531" cy="295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815059-C287-8172-A97A-378CCAF22EE7}"/>
              </a:ext>
            </a:extLst>
          </p:cNvPr>
          <p:cNvSpPr txBox="1"/>
          <p:nvPr/>
        </p:nvSpPr>
        <p:spPr>
          <a:xfrm>
            <a:off x="794193" y="2044005"/>
            <a:ext cx="4461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sz="3600" b="1" dirty="0">
                <a:solidFill>
                  <a:srgbClr val="971C13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anose="020B0604030504040204" pitchFamily="34" charset="0"/>
              </a:rPr>
              <a:t>Réfléchir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A68850-B813-1330-54D6-13BC0D13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4500" y="284480"/>
            <a:ext cx="6667500" cy="657352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FF9165-142C-A4A1-B156-24FB95005AEC}"/>
              </a:ext>
            </a:extLst>
          </p:cNvPr>
          <p:cNvSpPr txBox="1"/>
          <p:nvPr/>
        </p:nvSpPr>
        <p:spPr>
          <a:xfrm>
            <a:off x="719765" y="3048020"/>
            <a:ext cx="446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Où sont les </a:t>
            </a:r>
            <a:r>
              <a:rPr lang="fr-FR" altLang="zh-CN" sz="2800" dirty="0" err="1"/>
              <a:t>bullet</a:t>
            </a:r>
            <a:r>
              <a:rPr lang="fr-FR" altLang="zh-CN" sz="2800" dirty="0"/>
              <a:t> points ?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401AC4-03E0-F23A-4CBB-FBBEF34AB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018" y="1093715"/>
            <a:ext cx="6816116" cy="46266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BBEB9A-7D3A-944B-5D04-0EC34A43919B}"/>
              </a:ext>
            </a:extLst>
          </p:cNvPr>
          <p:cNvSpPr txBox="1"/>
          <p:nvPr/>
        </p:nvSpPr>
        <p:spPr>
          <a:xfrm>
            <a:off x="794193" y="4102793"/>
            <a:ext cx="446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Sur la fiche produit</a:t>
            </a:r>
            <a:endParaRPr lang="zh-CN" altLang="en-US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CDF6F8-15E5-0D74-C98C-78B419AD4260}"/>
              </a:ext>
            </a:extLst>
          </p:cNvPr>
          <p:cNvSpPr txBox="1"/>
          <p:nvPr/>
        </p:nvSpPr>
        <p:spPr>
          <a:xfrm>
            <a:off x="719765" y="3613994"/>
            <a:ext cx="446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 dirty="0"/>
              <a:t>Des puces, liste à puces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17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0.00143 -0.2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0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0692F5-C3A6-A7D3-CE32-F151D09F834C}"/>
              </a:ext>
            </a:extLst>
          </p:cNvPr>
          <p:cNvSpPr txBox="1"/>
          <p:nvPr/>
        </p:nvSpPr>
        <p:spPr>
          <a:xfrm>
            <a:off x="1493520" y="577940"/>
            <a:ext cx="896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bg1"/>
                </a:solidFill>
              </a:rPr>
              <a:t>Objectifs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A5E4A2-C5FE-D35B-E92C-D3B14ED2BA6D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A0E7F4-36EA-4609-E5DB-B81B58174AAE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AFFAB29-FB79-B431-7BB5-5BB244EB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ED84EC-C0EB-1D13-4C23-99E85A811119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6F9B14-82DE-A3DF-9F37-892FB0D48C9F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332972-5262-71CF-626C-3D02976903DC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157F59B-B710-4D11-9647-4600487CA572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9FC3240-E2C3-32F6-5EFF-55316423582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4841F-0CC0-9B86-AD68-1DA1C06C0C36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id="{17572569-776C-ACCC-501B-FA6966E2F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360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A1EC605-746E-F64C-2212-1F715FC8F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844" y="2094785"/>
            <a:ext cx="9218939" cy="363234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BE56E95-B805-D4A8-E0ED-B4BECBC716C5}"/>
              </a:ext>
            </a:extLst>
          </p:cNvPr>
          <p:cNvSpPr txBox="1"/>
          <p:nvPr/>
        </p:nvSpPr>
        <p:spPr>
          <a:xfrm>
            <a:off x="1493520" y="4618665"/>
            <a:ext cx="9994280" cy="595672"/>
          </a:xfrm>
          <a:prstGeom prst="rect">
            <a:avLst/>
          </a:prstGeom>
          <a:solidFill>
            <a:srgbClr val="819AC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66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2DE4850-3D1A-4D0C-A83A-70AA83A29B7F}"/>
              </a:ext>
            </a:extLst>
          </p:cNvPr>
          <p:cNvSpPr txBox="1"/>
          <p:nvPr/>
        </p:nvSpPr>
        <p:spPr>
          <a:xfrm>
            <a:off x="1552353" y="978195"/>
            <a:ext cx="9675627" cy="50185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BF48A50-60C9-21C2-04A8-19253613B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476" y="1265276"/>
            <a:ext cx="8377413" cy="15606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6848145-265D-94FE-19BD-593B6C615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476" y="2763934"/>
            <a:ext cx="8577680" cy="253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7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4E4E4-32EF-7F69-B78E-E21027A10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7A7027E-A44A-5F76-9982-525891F531D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B965F9B-B271-4D14-316A-EBAB9B9E7107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D7F65C9-5BD2-AC24-7EEF-B79A63D179BE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9D501B4-47A1-07B3-7BC2-B84CD6B3DC9B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9E2C7E6-75A9-29FD-0531-0DAC7678A2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DA7AEF4-B129-08BD-F338-31D33842CE5B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9B06E9A-38A1-4F76-D384-8CD6734F426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F3B2F3D-A1EA-1B39-7ED9-02B9C7FCA19E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75F6C6D-5855-3F7B-DEB3-FE783844497D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8ACBAF8-D1D1-FF18-CDCB-A32C5B489184}"/>
              </a:ext>
            </a:extLst>
          </p:cNvPr>
          <p:cNvSpPr txBox="1"/>
          <p:nvPr/>
        </p:nvSpPr>
        <p:spPr>
          <a:xfrm>
            <a:off x="1552353" y="978195"/>
            <a:ext cx="9675627" cy="50185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985BC85-FDCD-7AA7-CCCC-620ACF561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476" y="1265276"/>
            <a:ext cx="8377413" cy="156069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BBB827D-89D9-712D-A8A5-A950A4AADD6E}"/>
              </a:ext>
            </a:extLst>
          </p:cNvPr>
          <p:cNvSpPr txBox="1"/>
          <p:nvPr/>
        </p:nvSpPr>
        <p:spPr>
          <a:xfrm>
            <a:off x="2131476" y="1858941"/>
            <a:ext cx="8508171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dirty="0"/>
              <a:t>一般包括</a:t>
            </a:r>
            <a:r>
              <a:rPr lang="fr-FR" altLang="zh-CN" sz="2400" dirty="0"/>
              <a:t>5 </a:t>
            </a:r>
            <a:r>
              <a:rPr lang="zh-CN" altLang="en-US" sz="2400" dirty="0"/>
              <a:t>条描述：</a:t>
            </a:r>
            <a:r>
              <a:rPr lang="fr-FR" altLang="zh-CN" sz="2400" dirty="0"/>
              <a:t>Ils se composent de cinq sections courtes et présentent les principales caractéristiques et avantages du produit.</a:t>
            </a:r>
            <a:endParaRPr lang="zh-CN" altLang="en-US" sz="2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43BE27-C2BD-4DA3-DD73-849D3D3D54AB}"/>
              </a:ext>
            </a:extLst>
          </p:cNvPr>
          <p:cNvSpPr txBox="1"/>
          <p:nvPr/>
        </p:nvSpPr>
        <p:spPr>
          <a:xfrm>
            <a:off x="2131475" y="2828836"/>
            <a:ext cx="77887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主要涵盖产品重要信息：</a:t>
            </a:r>
            <a:r>
              <a:rPr lang="fr-FR" altLang="zh-CN" sz="2400" dirty="0"/>
              <a:t>Généralement </a:t>
            </a:r>
            <a:r>
              <a:rPr lang="fr-FR" altLang="zh-CN" sz="2400" dirty="0" err="1"/>
              <a:t>brèfs</a:t>
            </a:r>
            <a:r>
              <a:rPr lang="fr-FR" altLang="zh-CN" sz="2400" dirty="0"/>
              <a:t> , ils contiennent les informations essentielles pour  aider les clients à prendre une décision d’achat.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7649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9EE53FD-C70F-8785-6A48-2C1568FE9BF5}"/>
              </a:ext>
            </a:extLst>
          </p:cNvPr>
          <p:cNvSpPr txBox="1"/>
          <p:nvPr/>
        </p:nvSpPr>
        <p:spPr>
          <a:xfrm>
            <a:off x="1238228" y="916582"/>
            <a:ext cx="1039368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809C8-6032-6D4B-DB36-0839DAA16E9E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FD6316-2CDD-1FBC-AAF9-B4D8808AE543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E2AD7B1-9E7C-D496-A1BB-C11BDE046F3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0E8110-E79C-7C94-91A7-D4727ECCEFEE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76E28A4-C77F-5D9A-1E5D-3F8FB57A709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8FBEF2-BFB9-9579-F7E0-7C08594A54F6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B90F40C-32A2-AA2D-69B3-80FA4F380E9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20F390-782A-4634-32D3-7B5535EE15D1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4AAA7E-00F0-67B5-E768-E15157F306E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3A2BF9E-1173-963B-9815-C17F3C865C57}"/>
              </a:ext>
            </a:extLst>
          </p:cNvPr>
          <p:cNvSpPr txBox="1"/>
          <p:nvPr/>
        </p:nvSpPr>
        <p:spPr>
          <a:xfrm>
            <a:off x="1422400" y="1244341"/>
            <a:ext cx="89928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撰写步骤 </a:t>
            </a:r>
            <a:r>
              <a:rPr lang="fr-FR" altLang="zh-CN" sz="2400" dirty="0"/>
              <a:t>Les étapes à suivre: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筛选关键词</a:t>
            </a:r>
            <a:r>
              <a:rPr lang="fr-FR" altLang="zh-CN" sz="2400" dirty="0"/>
              <a:t>Utiliser </a:t>
            </a:r>
            <a:r>
              <a:rPr lang="fr-FR" altLang="zh-CN" sz="2400" dirty="0">
                <a:solidFill>
                  <a:schemeClr val="accent2"/>
                </a:solidFill>
              </a:rPr>
              <a:t>les mots-clés importants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选出</a:t>
            </a:r>
            <a:r>
              <a:rPr lang="en-US" altLang="zh-CN" sz="2400" dirty="0"/>
              <a:t>5</a:t>
            </a:r>
            <a:r>
              <a:rPr lang="zh-CN" altLang="en-US" sz="2400" dirty="0"/>
              <a:t>条重要特点</a:t>
            </a:r>
            <a:r>
              <a:rPr lang="fr-FR" altLang="zh-CN" sz="2400" dirty="0"/>
              <a:t>Choisir </a:t>
            </a:r>
            <a:r>
              <a:rPr lang="fr-FR" altLang="zh-CN" sz="2400" dirty="0">
                <a:solidFill>
                  <a:schemeClr val="accent2"/>
                </a:solidFill>
              </a:rPr>
              <a:t>les 5 caractéristiques</a:t>
            </a:r>
            <a:r>
              <a:rPr lang="fr-FR" altLang="zh-CN" sz="2400" dirty="0"/>
              <a:t> les plus importants.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排序，关注前两条</a:t>
            </a:r>
            <a:r>
              <a:rPr lang="fr-FR" altLang="zh-CN" sz="2400" dirty="0"/>
              <a:t>Classer les 5 caractéristiques par </a:t>
            </a:r>
            <a:r>
              <a:rPr lang="fr-FR" altLang="zh-CN" sz="2400" dirty="0">
                <a:solidFill>
                  <a:schemeClr val="accent2"/>
                </a:solidFill>
              </a:rPr>
              <a:t>ordre d’importance </a:t>
            </a:r>
            <a:r>
              <a:rPr lang="fr-FR" altLang="zh-CN" sz="2400" dirty="0"/>
              <a:t>et concentrer-vous sur </a:t>
            </a:r>
            <a:r>
              <a:rPr lang="fr-FR" altLang="zh-CN" sz="2400" dirty="0">
                <a:solidFill>
                  <a:schemeClr val="accent2"/>
                </a:solidFill>
              </a:rPr>
              <a:t>les deux premiers points</a:t>
            </a:r>
            <a:r>
              <a:rPr lang="fr-FR" altLang="zh-CN" sz="2400" dirty="0"/>
              <a:t>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强调优势特点</a:t>
            </a:r>
            <a:r>
              <a:rPr lang="fr-FR" altLang="zh-CN" sz="2400" dirty="0"/>
              <a:t>Mettre l’accent sur les avantages et les caractéristiques.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语言简练</a:t>
            </a:r>
            <a:r>
              <a:rPr lang="fr-FR" altLang="zh-CN" sz="2400" dirty="0"/>
              <a:t>Utiliser un langage simple. </a:t>
            </a:r>
          </a:p>
          <a:p>
            <a:pPr marL="342900" indent="-342900">
              <a:buAutoNum type="arabicPeriod"/>
            </a:pPr>
            <a:r>
              <a:rPr lang="zh-CN" altLang="en-US" sz="2400" dirty="0"/>
              <a:t>与竞品比较</a:t>
            </a:r>
            <a:r>
              <a:rPr lang="fr-FR" altLang="zh-CN" sz="2400" dirty="0"/>
              <a:t>Comparer avec ceux de vos concurrents. </a:t>
            </a:r>
          </a:p>
          <a:p>
            <a:pPr marL="342900" indent="-342900">
              <a:buAutoNum type="arabicPeriod"/>
            </a:pPr>
            <a:endParaRPr lang="fr-FR" altLang="zh-CN" dirty="0"/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101359DA-CFCD-9039-FB56-09096858C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7901759"/>
              </p:ext>
            </p:extLst>
          </p:nvPr>
        </p:nvGraphicFramePr>
        <p:xfrm>
          <a:off x="6685281" y="3648392"/>
          <a:ext cx="4521200" cy="2588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3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C5161385-7232-80A9-F556-5108B01543EA}"/>
              </a:ext>
            </a:extLst>
          </p:cNvPr>
          <p:cNvSpPr txBox="1"/>
          <p:nvPr/>
        </p:nvSpPr>
        <p:spPr>
          <a:xfrm>
            <a:off x="1465494" y="1536701"/>
            <a:ext cx="10066104" cy="30509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altLang="zh-CN" sz="2400" dirty="0"/>
              <a:t>Écran immersif FHD+ 11"</a:t>
            </a:r>
          </a:p>
          <a:p>
            <a:r>
              <a:rPr lang="fr-FR" altLang="zh-CN" sz="2400" dirty="0"/>
              <a:t>Taux de rafraîchissement de 90 Hz avec </a:t>
            </a:r>
            <a:r>
              <a:rPr lang="fr-FR" altLang="zh-CN" sz="2400" dirty="0" err="1"/>
              <a:t>AdaptiveSync</a:t>
            </a:r>
            <a:r>
              <a:rPr lang="fr-FR" altLang="zh-CN" sz="2400" dirty="0"/>
              <a:t>*</a:t>
            </a:r>
          </a:p>
          <a:p>
            <a:r>
              <a:rPr lang="fr-FR" altLang="zh-CN" sz="2400" dirty="0"/>
              <a:t>Résolution 207 ppp 1200 x 1920</a:t>
            </a:r>
          </a:p>
          <a:p>
            <a:r>
              <a:rPr lang="fr-FR" altLang="zh-CN" sz="2400" dirty="0"/>
              <a:t>Quatre haut-parleurs stéréo avec prise en charge de Dolby Atmos</a:t>
            </a:r>
          </a:p>
          <a:p>
            <a:r>
              <a:rPr lang="fr-FR" altLang="zh-CN" sz="2400" dirty="0"/>
              <a:t>Grâce aux quatre haut-parleurs, bénéficiez d'un son </a:t>
            </a:r>
            <a:r>
              <a:rPr lang="fr-FR" altLang="zh-CN" sz="2400" dirty="0" err="1"/>
              <a:t>Surround</a:t>
            </a:r>
            <a:r>
              <a:rPr lang="fr-FR" altLang="zh-CN" sz="2400" dirty="0"/>
              <a:t> exceptionnel pour une expérience immersive, comme au cinéma. </a:t>
            </a:r>
          </a:p>
          <a:p>
            <a:r>
              <a:rPr lang="zh-CN" altLang="en-US" sz="2400" dirty="0"/>
              <a:t>（参照备注）</a:t>
            </a:r>
            <a:endParaRPr lang="fr-FR" altLang="zh-CN" sz="2400" dirty="0"/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62F71F-E5DB-8CF8-C707-D4C9D81840E2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191A86-97EC-FA07-CEB3-614E983F8721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46A178-D7C7-74B1-AB84-FC873415F940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458027-61D7-8CE9-D2EB-A39ACC8D0A2F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DA8328-8275-8CF8-CA1F-5A801B7D2E55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DB0B41-4A50-22A5-B61D-F183F08E89FA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3C09A12-347C-7C78-9C80-4AD59776D439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CB1B5B-635A-3D2B-6283-E8D383C4F88D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1FB1C0C-8D33-A5FC-1638-B08D4010F413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A66767-F67F-3F5D-7E25-73C8B32DB820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1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BD81081-B9BF-D735-EDCF-F3A249366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0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7DEC8-5B05-D20A-35D0-F38A95652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73DA9CE-2618-0AA3-EB52-FB5A79D97CB1}"/>
              </a:ext>
            </a:extLst>
          </p:cNvPr>
          <p:cNvSpPr txBox="1"/>
          <p:nvPr/>
        </p:nvSpPr>
        <p:spPr>
          <a:xfrm>
            <a:off x="1435013" y="1536701"/>
            <a:ext cx="10289621" cy="4001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658927-3C3C-19C4-0C8D-44C842133717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3C7B747-BB21-9032-9614-C7FEFE662CAD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4CC25D9-5AEA-2EA4-7AED-C823FE186983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6C57BD7-0256-ABD6-6354-FF800803727B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4561523-A850-7693-64C5-0582635B5E3A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29E3263-B48C-C18F-95DF-436D2A516A3E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EE7F92B-95F5-728F-AB80-B78149D7A88D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A9F113-D2ED-A302-A7D8-834D8D0952FC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D878AD5-2885-6A8F-9323-333220BD3367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0B5EFAD-2EB3-6E42-A586-BB239BF4F5BF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453D74C-27DC-43EE-99DF-1EC92A7B7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A085900-E969-5BB0-D397-52B1AAEF8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784" y="2142853"/>
            <a:ext cx="9244548" cy="27889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05955C0-9B76-D0C9-CEE6-416145F45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9030" y="328257"/>
            <a:ext cx="1731414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9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668C9-76B6-4632-DDA9-4CBF4C155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B87B054-6406-5671-EA80-85635AB46BD8}"/>
              </a:ext>
            </a:extLst>
          </p:cNvPr>
          <p:cNvSpPr txBox="1"/>
          <p:nvPr/>
        </p:nvSpPr>
        <p:spPr>
          <a:xfrm>
            <a:off x="1435013" y="1536701"/>
            <a:ext cx="10289621" cy="4001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CDEB51-11DE-A324-14E8-A1C5D6ABAD6A}"/>
              </a:ext>
            </a:extLst>
          </p:cNvPr>
          <p:cNvGrpSpPr/>
          <p:nvPr/>
        </p:nvGrpSpPr>
        <p:grpSpPr>
          <a:xfrm>
            <a:off x="233680" y="388621"/>
            <a:ext cx="579151" cy="5943599"/>
            <a:chOff x="233680" y="388621"/>
            <a:chExt cx="579151" cy="59435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32496FE-36F9-ED0F-959A-D48082A323A9}"/>
                </a:ext>
              </a:extLst>
            </p:cNvPr>
            <p:cNvSpPr txBox="1"/>
            <p:nvPr/>
          </p:nvSpPr>
          <p:spPr>
            <a:xfrm>
              <a:off x="320361" y="3886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学习目标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35B9EE8-3314-2585-25BE-6F929227A4CC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174752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AE43E11-6449-4E45-ADD3-D097EC1C5058}"/>
                </a:ext>
              </a:extLst>
            </p:cNvPr>
            <p:cNvSpPr txBox="1"/>
            <p:nvPr/>
          </p:nvSpPr>
          <p:spPr>
            <a:xfrm>
              <a:off x="320388" y="1942921"/>
              <a:ext cx="492443" cy="1148080"/>
            </a:xfrm>
            <a:prstGeom prst="rect">
              <a:avLst/>
            </a:prstGeom>
            <a:solidFill>
              <a:srgbClr val="819AC6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任务准备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C1E1D22-573D-61D1-0688-91F51E5AF1A7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33172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C68661B-3A2D-35CF-EAD9-4AD39C0D2CAD}"/>
                </a:ext>
              </a:extLst>
            </p:cNvPr>
            <p:cNvSpPr txBox="1"/>
            <p:nvPr/>
          </p:nvSpPr>
          <p:spPr>
            <a:xfrm>
              <a:off x="320377" y="3553461"/>
              <a:ext cx="492443" cy="1148080"/>
            </a:xfrm>
            <a:prstGeom prst="rect">
              <a:avLst/>
            </a:prstGeom>
            <a:solidFill>
              <a:srgbClr val="C55A11"/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案例解析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48689E3-C14A-5FD2-1ECF-9D325CC4AC7B}"/>
                </a:ext>
              </a:extLst>
            </p:cNvPr>
            <p:cNvCxnSpPr>
              <a:cxnSpLocks/>
            </p:cNvCxnSpPr>
            <p:nvPr/>
          </p:nvCxnSpPr>
          <p:spPr>
            <a:xfrm>
              <a:off x="320361" y="4942840"/>
              <a:ext cx="49244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84652E-66E2-BD33-9862-774CF5E3B857}"/>
                </a:ext>
              </a:extLst>
            </p:cNvPr>
            <p:cNvSpPr txBox="1"/>
            <p:nvPr/>
          </p:nvSpPr>
          <p:spPr>
            <a:xfrm>
              <a:off x="320361" y="5184140"/>
              <a:ext cx="492443" cy="114808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dirty="0"/>
                <a:t>撰写实施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59037CD-CDCC-3C1F-0E2E-58CFE77B4062}"/>
                </a:ext>
              </a:extLst>
            </p:cNvPr>
            <p:cNvCxnSpPr>
              <a:cxnSpLocks/>
            </p:cNvCxnSpPr>
            <p:nvPr/>
          </p:nvCxnSpPr>
          <p:spPr>
            <a:xfrm>
              <a:off x="233680" y="388621"/>
              <a:ext cx="0" cy="5943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54846A3-5394-207E-EBF6-E6A4B4DFE137}"/>
              </a:ext>
            </a:extLst>
          </p:cNvPr>
          <p:cNvSpPr txBox="1"/>
          <p:nvPr/>
        </p:nvSpPr>
        <p:spPr>
          <a:xfrm>
            <a:off x="1711784" y="741034"/>
            <a:ext cx="2935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dirty="0">
                <a:solidFill>
                  <a:srgbClr val="C55A11"/>
                </a:solidFill>
                <a:latin typeface="Rockwell Extra Bold" panose="02060903040505020403" pitchFamily="18" charset="0"/>
              </a:rPr>
              <a:t>Exemple 2</a:t>
            </a:r>
            <a:endParaRPr lang="zh-CN" altLang="en-US" sz="3200" dirty="0">
              <a:solidFill>
                <a:srgbClr val="C55A11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7201370-A430-5FFC-D9E9-60E856286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9B344F-831B-BD2C-074E-1EC0BC4C1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724" y="2108748"/>
            <a:ext cx="9857503" cy="241698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FA5E95C-F5B9-FEED-C265-F880E0514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220" y="259695"/>
            <a:ext cx="1731414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3891b6-6b3f-45c3-8fc4-0d0b27bee64d}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画廊</Template>
  <TotalTime>4449</TotalTime>
  <Words>511</Words>
  <Application>Microsoft Office PowerPoint</Application>
  <PresentationFormat>Grand écran</PresentationFormat>
  <Paragraphs>122</Paragraphs>
  <Slides>14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等线</vt:lpstr>
      <vt:lpstr>宋体</vt:lpstr>
      <vt:lpstr>微软雅黑</vt:lpstr>
      <vt:lpstr>Arial</vt:lpstr>
      <vt:lpstr>Calibri</vt:lpstr>
      <vt:lpstr>Calibri Light</vt:lpstr>
      <vt:lpstr>Cambria Math</vt:lpstr>
      <vt:lpstr>Rockwell Extra Bold</vt:lpstr>
      <vt:lpstr>Times New Roman</vt:lpstr>
      <vt:lpstr>1_Office 主题​​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 JIANG</dc:creator>
  <cp:lastModifiedBy>jia JIANG</cp:lastModifiedBy>
  <cp:revision>57</cp:revision>
  <dcterms:created xsi:type="dcterms:W3CDTF">2022-08-16T14:16:08Z</dcterms:created>
  <dcterms:modified xsi:type="dcterms:W3CDTF">2024-11-28T03:02:10Z</dcterms:modified>
</cp:coreProperties>
</file>